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71" r:id="rId3"/>
    <p:sldId id="258" r:id="rId4"/>
    <p:sldId id="257" r:id="rId5"/>
    <p:sldId id="26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CFB58C-19C5-4683-BA39-56EBEDA7C5A5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36BC01-AACE-48BF-8BC3-0371485652A2}">
      <dgm:prSet phldrT="[Text]"/>
      <dgm:spPr/>
      <dgm:t>
        <a:bodyPr/>
        <a:lstStyle/>
        <a:p>
          <a:r>
            <a:rPr lang="fa-IR" dirty="0">
              <a:cs typeface="B Lotus" panose="00000400000000000000" pitchFamily="2" charset="-78"/>
            </a:rPr>
            <a:t>رشد و توسعه منابع دانشی</a:t>
          </a:r>
          <a:endParaRPr lang="en-US" dirty="0">
            <a:cs typeface="B Lotus" panose="00000400000000000000" pitchFamily="2" charset="-78"/>
          </a:endParaRPr>
        </a:p>
      </dgm:t>
    </dgm:pt>
    <dgm:pt modelId="{1230C55B-AD57-48F5-AA64-5BE6610B3CA2}" type="parTrans" cxnId="{693966C8-4689-4915-B14C-E7F6C17A2D4F}">
      <dgm:prSet/>
      <dgm:spPr/>
      <dgm:t>
        <a:bodyPr/>
        <a:lstStyle/>
        <a:p>
          <a:endParaRPr lang="en-US"/>
        </a:p>
      </dgm:t>
    </dgm:pt>
    <dgm:pt modelId="{C3007EC4-2933-43D6-AEA9-98B267E13779}" type="sibTrans" cxnId="{693966C8-4689-4915-B14C-E7F6C17A2D4F}">
      <dgm:prSet/>
      <dgm:spPr/>
      <dgm:t>
        <a:bodyPr/>
        <a:lstStyle/>
        <a:p>
          <a:endParaRPr lang="en-US"/>
        </a:p>
      </dgm:t>
    </dgm:pt>
    <dgm:pt modelId="{4BD26739-BCE2-4BEE-990E-17A4DFA8F212}">
      <dgm:prSet phldrT="[Text]"/>
      <dgm:spPr/>
      <dgm:t>
        <a:bodyPr/>
        <a:lstStyle/>
        <a:p>
          <a:r>
            <a:rPr lang="fa-IR" dirty="0"/>
            <a:t>منابع ردیف اول</a:t>
          </a:r>
          <a:endParaRPr lang="en-US" dirty="0"/>
        </a:p>
      </dgm:t>
    </dgm:pt>
    <dgm:pt modelId="{C2D60358-2B40-4445-9D93-8E5838CD3D31}" type="parTrans" cxnId="{48C662BA-531E-42CE-BA52-C1A9369BD968}">
      <dgm:prSet/>
      <dgm:spPr/>
      <dgm:t>
        <a:bodyPr/>
        <a:lstStyle/>
        <a:p>
          <a:endParaRPr lang="en-US"/>
        </a:p>
      </dgm:t>
    </dgm:pt>
    <dgm:pt modelId="{2BB94FBB-92D1-406F-AD07-7776FD0F1B3A}" type="sibTrans" cxnId="{48C662BA-531E-42CE-BA52-C1A9369BD968}">
      <dgm:prSet/>
      <dgm:spPr/>
      <dgm:t>
        <a:bodyPr/>
        <a:lstStyle/>
        <a:p>
          <a:endParaRPr lang="en-US"/>
        </a:p>
      </dgm:t>
    </dgm:pt>
    <dgm:pt modelId="{64E7642E-42D9-4189-893F-25E675824947}">
      <dgm:prSet phldrT="[Text]"/>
      <dgm:spPr/>
      <dgm:t>
        <a:bodyPr/>
        <a:lstStyle/>
        <a:p>
          <a:r>
            <a:rPr lang="fa-IR" dirty="0"/>
            <a:t>منابع ردیف دوم</a:t>
          </a:r>
          <a:endParaRPr lang="en-US" dirty="0"/>
        </a:p>
      </dgm:t>
    </dgm:pt>
    <dgm:pt modelId="{F3F7BD82-3D18-4B55-83B1-35AC624B1B39}" type="parTrans" cxnId="{0B5A6018-3E48-4956-86DC-25400344A231}">
      <dgm:prSet/>
      <dgm:spPr/>
      <dgm:t>
        <a:bodyPr/>
        <a:lstStyle/>
        <a:p>
          <a:endParaRPr lang="en-US"/>
        </a:p>
      </dgm:t>
    </dgm:pt>
    <dgm:pt modelId="{DE8C8ABD-75C4-497D-ABA6-D9C06D612B34}" type="sibTrans" cxnId="{0B5A6018-3E48-4956-86DC-25400344A231}">
      <dgm:prSet/>
      <dgm:spPr/>
      <dgm:t>
        <a:bodyPr/>
        <a:lstStyle/>
        <a:p>
          <a:endParaRPr lang="en-US"/>
        </a:p>
      </dgm:t>
    </dgm:pt>
    <dgm:pt modelId="{27B0D3D7-C7A6-4A60-9670-C1DFC071F506}">
      <dgm:prSet phldrT="[Text]"/>
      <dgm:spPr/>
      <dgm:t>
        <a:bodyPr/>
        <a:lstStyle/>
        <a:p>
          <a:r>
            <a:rPr lang="fa-IR" dirty="0">
              <a:cs typeface="B Lotus" panose="00000400000000000000" pitchFamily="2" charset="-78"/>
            </a:rPr>
            <a:t>اصول، روشها و ابزارهای سازماندهی دانش</a:t>
          </a:r>
          <a:endParaRPr lang="en-US" dirty="0"/>
        </a:p>
      </dgm:t>
    </dgm:pt>
    <dgm:pt modelId="{44F6FF9F-344E-463A-B0C6-565A58245066}" type="parTrans" cxnId="{52BD1451-A592-4F7C-8E6A-6BEE53C2FD84}">
      <dgm:prSet/>
      <dgm:spPr/>
      <dgm:t>
        <a:bodyPr/>
        <a:lstStyle/>
        <a:p>
          <a:endParaRPr lang="en-US"/>
        </a:p>
      </dgm:t>
    </dgm:pt>
    <dgm:pt modelId="{5B1C8B74-1D01-4CFE-A3F6-996BEC5E2152}" type="sibTrans" cxnId="{52BD1451-A592-4F7C-8E6A-6BEE53C2FD84}">
      <dgm:prSet/>
      <dgm:spPr/>
      <dgm:t>
        <a:bodyPr/>
        <a:lstStyle/>
        <a:p>
          <a:endParaRPr lang="en-US"/>
        </a:p>
      </dgm:t>
    </dgm:pt>
    <dgm:pt modelId="{62BDD8E4-37F9-4BC6-9C52-5ABE45683A54}">
      <dgm:prSet phldrT="[Text]"/>
      <dgm:spPr/>
      <dgm:t>
        <a:bodyPr/>
        <a:lstStyle/>
        <a:p>
          <a:r>
            <a:rPr lang="fa-IR" dirty="0"/>
            <a:t>سرعنوانهای موضوعی</a:t>
          </a:r>
          <a:endParaRPr lang="en-US" dirty="0"/>
        </a:p>
      </dgm:t>
    </dgm:pt>
    <dgm:pt modelId="{F2E1C819-6521-4C40-A33E-1A3688DE2500}" type="parTrans" cxnId="{F86F3D37-076C-46FD-A32D-8E62269D7AFE}">
      <dgm:prSet/>
      <dgm:spPr/>
      <dgm:t>
        <a:bodyPr/>
        <a:lstStyle/>
        <a:p>
          <a:endParaRPr lang="en-US"/>
        </a:p>
      </dgm:t>
    </dgm:pt>
    <dgm:pt modelId="{300B052B-7A7D-44F0-8A25-C27F6972BF37}" type="sibTrans" cxnId="{F86F3D37-076C-46FD-A32D-8E62269D7AFE}">
      <dgm:prSet/>
      <dgm:spPr/>
      <dgm:t>
        <a:bodyPr/>
        <a:lstStyle/>
        <a:p>
          <a:endParaRPr lang="en-US"/>
        </a:p>
      </dgm:t>
    </dgm:pt>
    <dgm:pt modelId="{09E2FD0C-EEAF-41FA-AFA9-15B195553AA6}">
      <dgm:prSet phldrT="[Text]"/>
      <dgm:spPr/>
      <dgm:t>
        <a:bodyPr/>
        <a:lstStyle/>
        <a:p>
          <a:r>
            <a:rPr lang="fa-IR" dirty="0"/>
            <a:t>اصطلاحنامه ها</a:t>
          </a:r>
          <a:endParaRPr lang="en-US" dirty="0"/>
        </a:p>
      </dgm:t>
    </dgm:pt>
    <dgm:pt modelId="{BDDDB831-E2FE-4A2C-81DB-9C316A99BD43}" type="parTrans" cxnId="{6057D200-7A30-482C-8636-19558B2205F6}">
      <dgm:prSet/>
      <dgm:spPr/>
      <dgm:t>
        <a:bodyPr/>
        <a:lstStyle/>
        <a:p>
          <a:endParaRPr lang="en-US"/>
        </a:p>
      </dgm:t>
    </dgm:pt>
    <dgm:pt modelId="{B67056C1-7FA9-48F3-8053-C940D5E36D9F}" type="sibTrans" cxnId="{6057D200-7A30-482C-8636-19558B2205F6}">
      <dgm:prSet/>
      <dgm:spPr/>
      <dgm:t>
        <a:bodyPr/>
        <a:lstStyle/>
        <a:p>
          <a:endParaRPr lang="en-US"/>
        </a:p>
      </dgm:t>
    </dgm:pt>
    <dgm:pt modelId="{E3B4E6C4-6487-462E-B2DA-2151A05FF56D}">
      <dgm:prSet phldrT="[Text]"/>
      <dgm:spPr/>
      <dgm:t>
        <a:bodyPr/>
        <a:lstStyle/>
        <a:p>
          <a:r>
            <a:rPr lang="fa-IR" dirty="0"/>
            <a:t>منابع ردیف سوم</a:t>
          </a:r>
          <a:endParaRPr lang="en-US" dirty="0"/>
        </a:p>
      </dgm:t>
    </dgm:pt>
    <dgm:pt modelId="{E121ACCB-D080-45DD-83C0-FD8ED084EF00}" type="parTrans" cxnId="{AEAB313A-992D-4B46-9AA5-5B6E5401F39F}">
      <dgm:prSet/>
      <dgm:spPr/>
    </dgm:pt>
    <dgm:pt modelId="{BC1A1D14-FB97-4158-9D93-33A48B7F73B5}" type="sibTrans" cxnId="{AEAB313A-992D-4B46-9AA5-5B6E5401F39F}">
      <dgm:prSet/>
      <dgm:spPr/>
    </dgm:pt>
    <dgm:pt modelId="{AA39E158-BA7E-4787-9393-67A311FA026C}">
      <dgm:prSet phldrT="[Text]"/>
      <dgm:spPr/>
      <dgm:t>
        <a:bodyPr/>
        <a:lstStyle/>
        <a:p>
          <a:r>
            <a:rPr lang="fa-IR" dirty="0"/>
            <a:t>رده بندی ها</a:t>
          </a:r>
          <a:endParaRPr lang="en-US" dirty="0"/>
        </a:p>
      </dgm:t>
    </dgm:pt>
    <dgm:pt modelId="{540CC769-8A17-4BF5-9F47-A7D6AD49117C}" type="parTrans" cxnId="{1F6667FB-078E-4D68-BF74-EDF3FD577521}">
      <dgm:prSet/>
      <dgm:spPr/>
    </dgm:pt>
    <dgm:pt modelId="{CF41BE8D-65EB-47FD-8986-C3AA5D205757}" type="sibTrans" cxnId="{1F6667FB-078E-4D68-BF74-EDF3FD577521}">
      <dgm:prSet/>
      <dgm:spPr/>
    </dgm:pt>
    <dgm:pt modelId="{85D041E7-7694-4711-8BAD-034D8FA0AD38}" type="pres">
      <dgm:prSet presAssocID="{50CFB58C-19C5-4683-BA39-56EBEDA7C5A5}" presName="Name0" presStyleCnt="0">
        <dgm:presLayoutVars>
          <dgm:dir/>
          <dgm:animLvl val="lvl"/>
          <dgm:resizeHandles/>
        </dgm:presLayoutVars>
      </dgm:prSet>
      <dgm:spPr/>
    </dgm:pt>
    <dgm:pt modelId="{17D47D74-A14C-4CE1-8DF3-E46BB8DC7BF2}" type="pres">
      <dgm:prSet presAssocID="{A136BC01-AACE-48BF-8BC3-0371485652A2}" presName="linNode" presStyleCnt="0"/>
      <dgm:spPr/>
    </dgm:pt>
    <dgm:pt modelId="{BD97944B-A5AC-41C1-83CE-2835FCB5075E}" type="pres">
      <dgm:prSet presAssocID="{A136BC01-AACE-48BF-8BC3-0371485652A2}" presName="parentShp" presStyleLbl="node1" presStyleIdx="0" presStyleCnt="2">
        <dgm:presLayoutVars>
          <dgm:bulletEnabled val="1"/>
        </dgm:presLayoutVars>
      </dgm:prSet>
      <dgm:spPr/>
    </dgm:pt>
    <dgm:pt modelId="{554DB654-4F18-492D-8F4E-B5669A1BEE68}" type="pres">
      <dgm:prSet presAssocID="{A136BC01-AACE-48BF-8BC3-0371485652A2}" presName="childShp" presStyleLbl="bgAccFollowNode1" presStyleIdx="0" presStyleCnt="2">
        <dgm:presLayoutVars>
          <dgm:bulletEnabled val="1"/>
        </dgm:presLayoutVars>
      </dgm:prSet>
      <dgm:spPr/>
    </dgm:pt>
    <dgm:pt modelId="{193C611A-8C3D-4AB4-863C-2B752CD661E6}" type="pres">
      <dgm:prSet presAssocID="{C3007EC4-2933-43D6-AEA9-98B267E13779}" presName="spacing" presStyleCnt="0"/>
      <dgm:spPr/>
    </dgm:pt>
    <dgm:pt modelId="{E02E5F19-94EF-448D-885F-F3065EA6C2D0}" type="pres">
      <dgm:prSet presAssocID="{27B0D3D7-C7A6-4A60-9670-C1DFC071F506}" presName="linNode" presStyleCnt="0"/>
      <dgm:spPr/>
    </dgm:pt>
    <dgm:pt modelId="{5B71EDE2-F181-476C-9123-6167BF292857}" type="pres">
      <dgm:prSet presAssocID="{27B0D3D7-C7A6-4A60-9670-C1DFC071F506}" presName="parentShp" presStyleLbl="node1" presStyleIdx="1" presStyleCnt="2">
        <dgm:presLayoutVars>
          <dgm:bulletEnabled val="1"/>
        </dgm:presLayoutVars>
      </dgm:prSet>
      <dgm:spPr/>
    </dgm:pt>
    <dgm:pt modelId="{B016FDB0-277E-49BB-92BE-1227B219ACEE}" type="pres">
      <dgm:prSet presAssocID="{27B0D3D7-C7A6-4A60-9670-C1DFC071F506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6057D200-7A30-482C-8636-19558B2205F6}" srcId="{27B0D3D7-C7A6-4A60-9670-C1DFC071F506}" destId="{09E2FD0C-EEAF-41FA-AFA9-15B195553AA6}" srcOrd="1" destOrd="0" parTransId="{BDDDB831-E2FE-4A2C-81DB-9C316A99BD43}" sibTransId="{B67056C1-7FA9-48F3-8053-C940D5E36D9F}"/>
    <dgm:cxn modelId="{C286E614-941A-4E4C-80E7-A65393005E84}" type="presOf" srcId="{27B0D3D7-C7A6-4A60-9670-C1DFC071F506}" destId="{5B71EDE2-F181-476C-9123-6167BF292857}" srcOrd="0" destOrd="0" presId="urn:microsoft.com/office/officeart/2005/8/layout/vList6"/>
    <dgm:cxn modelId="{0B5A6018-3E48-4956-86DC-25400344A231}" srcId="{A136BC01-AACE-48BF-8BC3-0371485652A2}" destId="{64E7642E-42D9-4189-893F-25E675824947}" srcOrd="1" destOrd="0" parTransId="{F3F7BD82-3D18-4B55-83B1-35AC624B1B39}" sibTransId="{DE8C8ABD-75C4-497D-ABA6-D9C06D612B34}"/>
    <dgm:cxn modelId="{F86F3D37-076C-46FD-A32D-8E62269D7AFE}" srcId="{27B0D3D7-C7A6-4A60-9670-C1DFC071F506}" destId="{62BDD8E4-37F9-4BC6-9C52-5ABE45683A54}" srcOrd="0" destOrd="0" parTransId="{F2E1C819-6521-4C40-A33E-1A3688DE2500}" sibTransId="{300B052B-7A7D-44F0-8A25-C27F6972BF37}"/>
    <dgm:cxn modelId="{AEAB313A-992D-4B46-9AA5-5B6E5401F39F}" srcId="{A136BC01-AACE-48BF-8BC3-0371485652A2}" destId="{E3B4E6C4-6487-462E-B2DA-2151A05FF56D}" srcOrd="2" destOrd="0" parTransId="{E121ACCB-D080-45DD-83C0-FD8ED084EF00}" sibTransId="{BC1A1D14-FB97-4158-9D93-33A48B7F73B5}"/>
    <dgm:cxn modelId="{B7DDC360-04C5-461C-807D-8822E04E6B5F}" type="presOf" srcId="{50CFB58C-19C5-4683-BA39-56EBEDA7C5A5}" destId="{85D041E7-7694-4711-8BAD-034D8FA0AD38}" srcOrd="0" destOrd="0" presId="urn:microsoft.com/office/officeart/2005/8/layout/vList6"/>
    <dgm:cxn modelId="{BB55254D-C504-45E3-A607-16FC1EAA48C1}" type="presOf" srcId="{62BDD8E4-37F9-4BC6-9C52-5ABE45683A54}" destId="{B016FDB0-277E-49BB-92BE-1227B219ACEE}" srcOrd="0" destOrd="0" presId="urn:microsoft.com/office/officeart/2005/8/layout/vList6"/>
    <dgm:cxn modelId="{B889E450-D0F2-473E-94F8-889C248AE6D0}" type="presOf" srcId="{E3B4E6C4-6487-462E-B2DA-2151A05FF56D}" destId="{554DB654-4F18-492D-8F4E-B5669A1BEE68}" srcOrd="0" destOrd="2" presId="urn:microsoft.com/office/officeart/2005/8/layout/vList6"/>
    <dgm:cxn modelId="{52BD1451-A592-4F7C-8E6A-6BEE53C2FD84}" srcId="{50CFB58C-19C5-4683-BA39-56EBEDA7C5A5}" destId="{27B0D3D7-C7A6-4A60-9670-C1DFC071F506}" srcOrd="1" destOrd="0" parTransId="{44F6FF9F-344E-463A-B0C6-565A58245066}" sibTransId="{5B1C8B74-1D01-4CFE-A3F6-996BEC5E2152}"/>
    <dgm:cxn modelId="{19796BA9-9567-4A9F-9643-1BD0FDCE9FFF}" type="presOf" srcId="{AA39E158-BA7E-4787-9393-67A311FA026C}" destId="{B016FDB0-277E-49BB-92BE-1227B219ACEE}" srcOrd="0" destOrd="2" presId="urn:microsoft.com/office/officeart/2005/8/layout/vList6"/>
    <dgm:cxn modelId="{1134D5A9-5880-48CF-8334-72ECDEDC1112}" type="presOf" srcId="{4BD26739-BCE2-4BEE-990E-17A4DFA8F212}" destId="{554DB654-4F18-492D-8F4E-B5669A1BEE68}" srcOrd="0" destOrd="0" presId="urn:microsoft.com/office/officeart/2005/8/layout/vList6"/>
    <dgm:cxn modelId="{B34574AD-751C-428B-8E25-A058D10F8ACA}" type="presOf" srcId="{A136BC01-AACE-48BF-8BC3-0371485652A2}" destId="{BD97944B-A5AC-41C1-83CE-2835FCB5075E}" srcOrd="0" destOrd="0" presId="urn:microsoft.com/office/officeart/2005/8/layout/vList6"/>
    <dgm:cxn modelId="{F75C36AE-0FA6-4168-905D-061D48D61418}" type="presOf" srcId="{64E7642E-42D9-4189-893F-25E675824947}" destId="{554DB654-4F18-492D-8F4E-B5669A1BEE68}" srcOrd="0" destOrd="1" presId="urn:microsoft.com/office/officeart/2005/8/layout/vList6"/>
    <dgm:cxn modelId="{48C662BA-531E-42CE-BA52-C1A9369BD968}" srcId="{A136BC01-AACE-48BF-8BC3-0371485652A2}" destId="{4BD26739-BCE2-4BEE-990E-17A4DFA8F212}" srcOrd="0" destOrd="0" parTransId="{C2D60358-2B40-4445-9D93-8E5838CD3D31}" sibTransId="{2BB94FBB-92D1-406F-AD07-7776FD0F1B3A}"/>
    <dgm:cxn modelId="{692C7EBF-DE37-40FA-BAC9-E4F5658F8601}" type="presOf" srcId="{09E2FD0C-EEAF-41FA-AFA9-15B195553AA6}" destId="{B016FDB0-277E-49BB-92BE-1227B219ACEE}" srcOrd="0" destOrd="1" presId="urn:microsoft.com/office/officeart/2005/8/layout/vList6"/>
    <dgm:cxn modelId="{693966C8-4689-4915-B14C-E7F6C17A2D4F}" srcId="{50CFB58C-19C5-4683-BA39-56EBEDA7C5A5}" destId="{A136BC01-AACE-48BF-8BC3-0371485652A2}" srcOrd="0" destOrd="0" parTransId="{1230C55B-AD57-48F5-AA64-5BE6610B3CA2}" sibTransId="{C3007EC4-2933-43D6-AEA9-98B267E13779}"/>
    <dgm:cxn modelId="{1F6667FB-078E-4D68-BF74-EDF3FD577521}" srcId="{27B0D3D7-C7A6-4A60-9670-C1DFC071F506}" destId="{AA39E158-BA7E-4787-9393-67A311FA026C}" srcOrd="2" destOrd="0" parTransId="{540CC769-8A17-4BF5-9F47-A7D6AD49117C}" sibTransId="{CF41BE8D-65EB-47FD-8986-C3AA5D205757}"/>
    <dgm:cxn modelId="{70C95A04-EA26-4F5C-9F21-CBB1F9DDD56D}" type="presParOf" srcId="{85D041E7-7694-4711-8BAD-034D8FA0AD38}" destId="{17D47D74-A14C-4CE1-8DF3-E46BB8DC7BF2}" srcOrd="0" destOrd="0" presId="urn:microsoft.com/office/officeart/2005/8/layout/vList6"/>
    <dgm:cxn modelId="{30D22939-0F65-42CB-98BB-C0FDB7B56E89}" type="presParOf" srcId="{17D47D74-A14C-4CE1-8DF3-E46BB8DC7BF2}" destId="{BD97944B-A5AC-41C1-83CE-2835FCB5075E}" srcOrd="0" destOrd="0" presId="urn:microsoft.com/office/officeart/2005/8/layout/vList6"/>
    <dgm:cxn modelId="{E7E73621-4929-45DA-B39B-00FDD4856CAB}" type="presParOf" srcId="{17D47D74-A14C-4CE1-8DF3-E46BB8DC7BF2}" destId="{554DB654-4F18-492D-8F4E-B5669A1BEE68}" srcOrd="1" destOrd="0" presId="urn:microsoft.com/office/officeart/2005/8/layout/vList6"/>
    <dgm:cxn modelId="{693A9900-60AB-4B82-975E-0EBF2E11C756}" type="presParOf" srcId="{85D041E7-7694-4711-8BAD-034D8FA0AD38}" destId="{193C611A-8C3D-4AB4-863C-2B752CD661E6}" srcOrd="1" destOrd="0" presId="urn:microsoft.com/office/officeart/2005/8/layout/vList6"/>
    <dgm:cxn modelId="{636B7171-2303-400F-8ADF-9C7FAA9ADAF2}" type="presParOf" srcId="{85D041E7-7694-4711-8BAD-034D8FA0AD38}" destId="{E02E5F19-94EF-448D-885F-F3065EA6C2D0}" srcOrd="2" destOrd="0" presId="urn:microsoft.com/office/officeart/2005/8/layout/vList6"/>
    <dgm:cxn modelId="{CE1F518D-D088-4F75-8D5A-9C5F7C1DB727}" type="presParOf" srcId="{E02E5F19-94EF-448D-885F-F3065EA6C2D0}" destId="{5B71EDE2-F181-476C-9123-6167BF292857}" srcOrd="0" destOrd="0" presId="urn:microsoft.com/office/officeart/2005/8/layout/vList6"/>
    <dgm:cxn modelId="{2669150E-7A52-4FF6-8FD3-5E8F32DE31B9}" type="presParOf" srcId="{E02E5F19-94EF-448D-885F-F3065EA6C2D0}" destId="{B016FDB0-277E-49BB-92BE-1227B219ACE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DB654-4F18-492D-8F4E-B5669A1BEE68}">
      <dsp:nvSpPr>
        <dsp:cNvPr id="0" name=""/>
        <dsp:cNvSpPr/>
      </dsp:nvSpPr>
      <dsp:spPr>
        <a:xfrm>
          <a:off x="3251199" y="661"/>
          <a:ext cx="4876800" cy="25796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منابع ردیف اول</a:t>
          </a:r>
          <a:endParaRPr lang="en-US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منابع ردیف دوم</a:t>
          </a:r>
          <a:endParaRPr lang="en-US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منابع ردیف سوم</a:t>
          </a:r>
          <a:endParaRPr lang="en-US" sz="3100" kern="1200" dirty="0"/>
        </a:p>
      </dsp:txBody>
      <dsp:txXfrm>
        <a:off x="3251199" y="323122"/>
        <a:ext cx="3909417" cy="1934765"/>
      </dsp:txXfrm>
    </dsp:sp>
    <dsp:sp modelId="{BD97944B-A5AC-41C1-83CE-2835FCB5075E}">
      <dsp:nvSpPr>
        <dsp:cNvPr id="0" name=""/>
        <dsp:cNvSpPr/>
      </dsp:nvSpPr>
      <dsp:spPr>
        <a:xfrm>
          <a:off x="0" y="661"/>
          <a:ext cx="3251200" cy="257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700" kern="1200" dirty="0">
              <a:cs typeface="B Lotus" panose="00000400000000000000" pitchFamily="2" charset="-78"/>
            </a:rPr>
            <a:t>رشد و توسعه منابع دانشی</a:t>
          </a:r>
          <a:endParaRPr lang="en-US" sz="3700" kern="1200" dirty="0">
            <a:cs typeface="B Lotus" panose="00000400000000000000" pitchFamily="2" charset="-78"/>
          </a:endParaRPr>
        </a:p>
      </dsp:txBody>
      <dsp:txXfrm>
        <a:off x="125930" y="126591"/>
        <a:ext cx="2999340" cy="2327827"/>
      </dsp:txXfrm>
    </dsp:sp>
    <dsp:sp modelId="{B016FDB0-277E-49BB-92BE-1227B219ACEE}">
      <dsp:nvSpPr>
        <dsp:cNvPr id="0" name=""/>
        <dsp:cNvSpPr/>
      </dsp:nvSpPr>
      <dsp:spPr>
        <a:xfrm>
          <a:off x="3251199" y="2838317"/>
          <a:ext cx="4876800" cy="25796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سرعنوانهای موضوعی</a:t>
          </a:r>
          <a:endParaRPr lang="en-US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اصطلاحنامه ها</a:t>
          </a:r>
          <a:endParaRPr lang="en-US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3100" kern="1200" dirty="0"/>
            <a:t>رده بندی ها</a:t>
          </a:r>
          <a:endParaRPr lang="en-US" sz="3100" kern="1200" dirty="0"/>
        </a:p>
      </dsp:txBody>
      <dsp:txXfrm>
        <a:off x="3251199" y="3160778"/>
        <a:ext cx="3909417" cy="1934765"/>
      </dsp:txXfrm>
    </dsp:sp>
    <dsp:sp modelId="{5B71EDE2-F181-476C-9123-6167BF292857}">
      <dsp:nvSpPr>
        <dsp:cNvPr id="0" name=""/>
        <dsp:cNvSpPr/>
      </dsp:nvSpPr>
      <dsp:spPr>
        <a:xfrm>
          <a:off x="0" y="2838317"/>
          <a:ext cx="3251200" cy="257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700" kern="1200" dirty="0">
              <a:cs typeface="B Lotus" panose="00000400000000000000" pitchFamily="2" charset="-78"/>
            </a:rPr>
            <a:t>اصول، روشها و ابزارهای سازماندهی دانش</a:t>
          </a:r>
          <a:endParaRPr lang="en-US" sz="3700" kern="1200" dirty="0"/>
        </a:p>
      </dsp:txBody>
      <dsp:txXfrm>
        <a:off x="125930" y="2964247"/>
        <a:ext cx="2999340" cy="23278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12/18/2022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gi-global.com/affiliate/jerzy-kociatkiewicz/1178/" TargetMode="External"/><Relationship Id="rId2" Type="http://schemas.openxmlformats.org/officeDocument/2006/relationships/hyperlink" Target="https://www.igi-global.com/affiliate/dariusz-jemielniak/1177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gi-global.com/book/handbook-research-knowledge-intensive-organizations/483#indice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bofoundry.org/" TargetMode="External"/><Relationship Id="rId2" Type="http://schemas.openxmlformats.org/officeDocument/2006/relationships/hyperlink" Target="https://bioportal.bioontology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F0D3A-CFE6-EC1C-47AC-34DCF9962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20" y="720436"/>
            <a:ext cx="9966960" cy="1924238"/>
          </a:xfrm>
        </p:spPr>
        <p:txBody>
          <a:bodyPr>
            <a:normAutofit fontScale="90000"/>
          </a:bodyPr>
          <a:lstStyle/>
          <a:p>
            <a:r>
              <a:rPr lang="fa-IR" dirty="0">
                <a:cs typeface="B Davat" panose="00000400000000000000" pitchFamily="2" charset="-78"/>
              </a:rPr>
              <a:t>نظام های نوین سازماندهی منابع دانش: وب معنایی، هستی شناسی و ابزارهای آن</a:t>
            </a:r>
            <a:endParaRPr lang="en-US" dirty="0">
              <a:cs typeface="B Davat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74DDA-A1AB-5633-74C9-CEDBBF289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265585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Nader Alishan </a:t>
            </a:r>
            <a:r>
              <a:rPr lang="en-US" dirty="0" err="1"/>
              <a:t>Karami</a:t>
            </a:r>
            <a:r>
              <a:rPr lang="en-US" dirty="0"/>
              <a:t>, PhD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Assistant Professor of Library and Information Science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Health Information Technology Department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Bandar Abbas School of Health Allied Sciences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Hormozgan</a:t>
            </a:r>
            <a:r>
              <a:rPr lang="en-US" dirty="0"/>
              <a:t> University of Medical Sciences (http://www.hums.ac.ir)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Bandar Abbas, Iran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ZipCode</a:t>
            </a:r>
            <a:r>
              <a:rPr lang="en-US" dirty="0"/>
              <a:t>: 7919915519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Phone: + 98 76 3334 3603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Cell: +98 936 528 0050</a:t>
            </a:r>
          </a:p>
        </p:txBody>
      </p:sp>
    </p:spTree>
    <p:extLst>
      <p:ext uri="{BB962C8B-B14F-4D97-AF65-F5344CB8AC3E}">
        <p14:creationId xmlns:p14="http://schemas.microsoft.com/office/powerpoint/2010/main" val="3133440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9B9D3-B6DE-5520-9767-59F14ED39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VS Resource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AD084-DDA3-C248-1F80-78A26E4268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Source</a:t>
            </a:r>
          </a:p>
          <a:p>
            <a:pPr lvl="1"/>
            <a:r>
              <a:rPr lang="en-US" b="0" i="0" dirty="0">
                <a:effectLst/>
                <a:latin typeface="Roboto" panose="020B0604020202020204" pitchFamily="2" charset="0"/>
              </a:rPr>
              <a:t>a place, person, or thing from which something comes or can be obtained</a:t>
            </a:r>
            <a:endParaRPr lang="en-US" dirty="0"/>
          </a:p>
          <a:p>
            <a:r>
              <a:rPr lang="en-US" dirty="0"/>
              <a:t>Resource</a:t>
            </a:r>
          </a:p>
          <a:p>
            <a:pPr lvl="1"/>
            <a:r>
              <a:rPr lang="en-US" b="0" i="0" dirty="0">
                <a:effectLst/>
                <a:latin typeface="Roboto" panose="020B0604020202020204" pitchFamily="2" charset="0"/>
              </a:rPr>
              <a:t>a stock or supply of money, materials, staff, and other assets that can be drawn on by a person or organization in order to function effectively.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24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ED3B8-5E04-3BFD-054D-BAF3499D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cs typeface="B Davat" panose="00000400000000000000" pitchFamily="2" charset="-78"/>
              </a:rPr>
              <a:t>What is knowledge resource?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8FD28-671C-2860-0D9B-F69A225BD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399"/>
            <a:ext cx="9872871" cy="4357255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525"/>
              </a:spcAft>
            </a:pPr>
            <a:r>
              <a:rPr lang="en-US" sz="1800" b="0" dirty="0">
                <a:solidFill>
                  <a:srgbClr val="333333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Handbook of Research on Knowledge-Intensive Organizations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u="sng" dirty="0">
                <a:solidFill>
                  <a:srgbClr val="3366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Dariusz </a:t>
            </a:r>
            <a:r>
              <a:rPr lang="en-US" sz="1800" u="sng" dirty="0" err="1">
                <a:solidFill>
                  <a:srgbClr val="3366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Jemielniak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</a:t>
            </a:r>
            <a:r>
              <a:rPr lang="en-US" sz="180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Kozminski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Business School, Poland) and </a:t>
            </a:r>
            <a:r>
              <a:rPr lang="en-US" sz="1800" u="sng" dirty="0">
                <a:solidFill>
                  <a:srgbClr val="3366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Jerzy </a:t>
            </a:r>
            <a:r>
              <a:rPr lang="en-US" sz="1800" u="sng" dirty="0" err="1">
                <a:solidFill>
                  <a:srgbClr val="3366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Kociatkiewicz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(University of Essex, UK)</a:t>
            </a:r>
            <a:b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Indexed In: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SCOPUS </a:t>
            </a:r>
            <a:r>
              <a:rPr lang="en-US" sz="1800" u="sng" dirty="0">
                <a:solidFill>
                  <a:srgbClr val="3366C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View 1 More Indices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Release Date: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March, 2009</a:t>
            </a:r>
            <a:r>
              <a:rPr lang="en-US" sz="1800" dirty="0">
                <a:solidFill>
                  <a:srgbClr val="DDDDD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Copyright: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© 2009 </a:t>
            </a:r>
            <a:r>
              <a:rPr lang="en-US" sz="1800" dirty="0">
                <a:solidFill>
                  <a:srgbClr val="DDDDD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Pages: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672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DOI: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10.4018/978-1-60566-176-6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</a:pP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ISBN13: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9781605661766</a:t>
            </a:r>
            <a:r>
              <a:rPr lang="en-US" sz="1800" dirty="0">
                <a:solidFill>
                  <a:srgbClr val="DDDDD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ISBN10: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1605661767</a:t>
            </a:r>
            <a:r>
              <a:rPr lang="en-US" sz="1800" dirty="0">
                <a:solidFill>
                  <a:srgbClr val="DDDDD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sz="1800" dirty="0">
                <a:solidFill>
                  <a:srgbClr val="73737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EISBN13: </a:t>
            </a: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9781605661773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</a:pPr>
            <a:endParaRPr lang="en-US" sz="18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</a:pPr>
            <a:endParaRPr lang="en-US" sz="1800" dirty="0">
              <a:solidFill>
                <a:srgbClr val="333333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</a:pPr>
            <a:endParaRPr lang="en-US" sz="18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</a:pPr>
            <a:r>
              <a:rPr lang="en-US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WORD FILE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" indent="0" algn="l">
              <a:buNone/>
            </a:pPr>
            <a:endParaRPr lang="en-US" dirty="0">
              <a:cs typeface="B Dava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2011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ED3B8-5E04-3BFD-054D-BAF3499D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Lotus" panose="00000400000000000000" pitchFamily="2" charset="-78"/>
              </a:rPr>
              <a:t>مقدمه</a:t>
            </a:r>
            <a:endParaRPr lang="en-US" dirty="0">
              <a:cs typeface="B Lotus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8FD28-671C-2860-0D9B-F69A225BD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Lotus" panose="00000400000000000000" pitchFamily="2" charset="-78"/>
              </a:rPr>
              <a:t>ش</a:t>
            </a:r>
          </a:p>
          <a:p>
            <a:pPr algn="r" rtl="1"/>
            <a:endParaRPr lang="en-US" dirty="0">
              <a:cs typeface="B Lotus" panose="00000400000000000000" pitchFamily="2" charset="-78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6906253-5DF9-065E-AA3D-09794B0C81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664721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2752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ED3B8-5E04-3BFD-054D-BAF3499D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cs typeface="B Davat" panose="00000400000000000000" pitchFamily="2" charset="-78"/>
              </a:rPr>
              <a:t>OBO Foundry and </a:t>
            </a:r>
            <a:r>
              <a:rPr lang="en-US" dirty="0" err="1">
                <a:cs typeface="B Davat" panose="00000400000000000000" pitchFamily="2" charset="-78"/>
              </a:rPr>
              <a:t>Bioportal</a:t>
            </a:r>
            <a:r>
              <a:rPr lang="en-US" dirty="0">
                <a:cs typeface="B Davat" panose="00000400000000000000" pitchFamily="2" charset="-78"/>
              </a:rPr>
              <a:t> Bio-ontologies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8FD28-671C-2860-0D9B-F69A225BD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>
                <a:cs typeface="B Davat" panose="00000400000000000000" pitchFamily="2" charset="-78"/>
              </a:rPr>
              <a:t>WEBSITES</a:t>
            </a:r>
          </a:p>
          <a:p>
            <a:pPr algn="l"/>
            <a:r>
              <a:rPr lang="en-US" dirty="0">
                <a:cs typeface="B Davat" panose="00000400000000000000" pitchFamily="2" charset="-78"/>
                <a:hlinkClick r:id="rId2"/>
              </a:rPr>
              <a:t>https://bioportal.bioontology.org/</a:t>
            </a:r>
            <a:endParaRPr lang="en-US" dirty="0">
              <a:cs typeface="B Davat" panose="00000400000000000000" pitchFamily="2" charset="-78"/>
            </a:endParaRPr>
          </a:p>
          <a:p>
            <a:pPr algn="l"/>
            <a:r>
              <a:rPr lang="en-US" dirty="0">
                <a:cs typeface="B Davat" panose="00000400000000000000" pitchFamily="2" charset="-78"/>
                <a:hlinkClick r:id="rId3"/>
              </a:rPr>
              <a:t>https://obofoundry.org/</a:t>
            </a:r>
            <a:r>
              <a:rPr lang="en-US" dirty="0">
                <a:cs typeface="B Davat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107213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866</TotalTime>
  <Words>245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B Lotus</vt:lpstr>
      <vt:lpstr>Calibri</vt:lpstr>
      <vt:lpstr>Corbel</vt:lpstr>
      <vt:lpstr>Roboto</vt:lpstr>
      <vt:lpstr>Tahoma</vt:lpstr>
      <vt:lpstr>Times New Roman</vt:lpstr>
      <vt:lpstr>Basis</vt:lpstr>
      <vt:lpstr>نظام های نوین سازماندهی منابع دانش: وب معنایی، هستی شناسی و ابزارهای آن</vt:lpstr>
      <vt:lpstr>Source VS Resource</vt:lpstr>
      <vt:lpstr>What is knowledge resource?</vt:lpstr>
      <vt:lpstr>مقدمه</vt:lpstr>
      <vt:lpstr>OBO Foundry and Bioportal Bio-ontologies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نظام های نوین سازماندهی منابع دانش: وب معنایی، هستی شناسی و ابزارهای آن</dc:title>
  <dc:creator>KHATAM</dc:creator>
  <cp:lastModifiedBy>KHATAM</cp:lastModifiedBy>
  <cp:revision>9</cp:revision>
  <dcterms:created xsi:type="dcterms:W3CDTF">2022-12-14T04:39:41Z</dcterms:created>
  <dcterms:modified xsi:type="dcterms:W3CDTF">2022-12-18T20:22:19Z</dcterms:modified>
</cp:coreProperties>
</file>